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D370-E70E-415F-AFE1-4F6D204FCF4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A585-5015-4A04-A30B-C1A35BC2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3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D370-E70E-415F-AFE1-4F6D204FCF4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A585-5015-4A04-A30B-C1A35BC2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2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D370-E70E-415F-AFE1-4F6D204FCF4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A585-5015-4A04-A30B-C1A35BC2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7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D370-E70E-415F-AFE1-4F6D204FCF4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A585-5015-4A04-A30B-C1A35BC2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5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D370-E70E-415F-AFE1-4F6D204FCF4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A585-5015-4A04-A30B-C1A35BC2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D370-E70E-415F-AFE1-4F6D204FCF4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A585-5015-4A04-A30B-C1A35BC2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2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D370-E70E-415F-AFE1-4F6D204FCF4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A585-5015-4A04-A30B-C1A35BC2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1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D370-E70E-415F-AFE1-4F6D204FCF4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A585-5015-4A04-A30B-C1A35BC2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4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D370-E70E-415F-AFE1-4F6D204FCF4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A585-5015-4A04-A30B-C1A35BC2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0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D370-E70E-415F-AFE1-4F6D204FCF4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A585-5015-4A04-A30B-C1A35BC2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D370-E70E-415F-AFE1-4F6D204FCF4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A585-5015-4A04-A30B-C1A35BC2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0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5D370-E70E-415F-AFE1-4F6D204FCF4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CA585-5015-4A04-A30B-C1A35BC2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8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,,Путева има триста да се оде из детињства, а само се ретки сете да остану вечно дете’’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52800"/>
            <a:ext cx="6400800" cy="1752600"/>
          </a:xfrm>
        </p:spPr>
        <p:txBody>
          <a:bodyPr/>
          <a:lstStyle/>
          <a:p>
            <a:r>
              <a:rPr lang="sr-Cyrl-RS" dirty="0" smtClean="0"/>
              <a:t>                                 Мика Антић</a:t>
            </a:r>
            <a:endParaRPr lang="en-US" dirty="0"/>
          </a:p>
        </p:txBody>
      </p:sp>
      <p:pic>
        <p:nvPicPr>
          <p:cNvPr id="1027" name="Picture 3" descr="C:\Users\BePC\AppData\Local\Microsoft\Windows\Temporary Internet Files\Content.IE5\DD3DZ6DT\children_PNG180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0"/>
            <a:ext cx="185313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5638800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Какви су људи који су остали вечно дете?</a:t>
            </a:r>
            <a:endParaRPr lang="sr-Latn-CS" sz="2400" dirty="0" smtClean="0"/>
          </a:p>
          <a:p>
            <a:r>
              <a:rPr lang="ru-RU" sz="2400" dirty="0" smtClean="0"/>
              <a:t> Зашто је тешко бити дете?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065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>
            <a:noAutofit/>
          </a:bodyPr>
          <a:lstStyle/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Данас ћемо радити песму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називом „Није лако бити дете”, Драгомира Ђорђевића. Послушајте песму да датом линку, а затим је прочитајте у вашим читанкама.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981200"/>
            <a:ext cx="67056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рагомир Ђорђевић био је један од најдаровитијих српских песника за децу. Написао је око две хиљаде песама и објавио 17 књига поезије за најмлађе. Многе од 150 његових песама које су компоноване, постале су хитови у извођењу хора „Колибри“,  Леонтине... Један је од песника чију поезију и данас деца и млади најчешће рецитују на смотрама рецитатора.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48035"/>
            <a:ext cx="1905000" cy="245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5181600"/>
            <a:ext cx="533400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https://www.youtube.com/watch?v=Q9YIaZW_DyY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18160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Линк песме: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12" y="36250"/>
            <a:ext cx="5263181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981200"/>
            <a:ext cx="723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1.Које речи се понављају на крају сваког дела песме?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Шта детету све говоре одрасли?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Пронађи у песми шта дете воли да ради и подвуци.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Како ти објасниш родитељима да нису у праву када ти нешто бране?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Да ли је  детету лако да буде дете? Зашто? </a:t>
            </a: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52600" y="83216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Одговори у свесци на следећа питања:</a:t>
            </a:r>
            <a:endParaRPr lang="en-US" dirty="0"/>
          </a:p>
        </p:txBody>
      </p:sp>
      <p:pic>
        <p:nvPicPr>
          <p:cNvPr id="4098" name="Picture 2" descr="C:\Users\BePC\AppData\Local\Microsoft\Windows\Temporary Internet Files\Content.IE5\U4J54Q59\children_PNG1802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995" y="3581400"/>
            <a:ext cx="212699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89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680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Богаћење речника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Напиши што више речи које казују какво је дете.</a:t>
            </a:r>
          </a:p>
          <a:p>
            <a:r>
              <a:rPr lang="ru-RU" dirty="0" smtClean="0"/>
              <a:t>На пример:</a:t>
            </a:r>
          </a:p>
          <a:p>
            <a:r>
              <a:rPr lang="ru-RU" dirty="0" smtClean="0"/>
              <a:t>дете – мало, лепо, слатко.... (настави)</a:t>
            </a:r>
          </a:p>
          <a:p>
            <a:endParaRPr lang="en-US" dirty="0"/>
          </a:p>
        </p:txBody>
      </p:sp>
      <p:pic>
        <p:nvPicPr>
          <p:cNvPr id="5123" name="Picture 3" descr="C:\Users\BePC\AppData\Local\Microsoft\Windows\Temporary Internet Files\Content.IE5\CAVJLD34\children_PNG1806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710" y="3200400"/>
            <a:ext cx="2459356" cy="365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59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9462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Записати у свесци</a:t>
            </a:r>
          </a:p>
          <a:p>
            <a:r>
              <a:rPr lang="sr-Cyrl-RS" dirty="0" smtClean="0"/>
              <a:t>			Школски рад			 21.4.</a:t>
            </a:r>
          </a:p>
          <a:p>
            <a:r>
              <a:rPr lang="sr-Cyrl-RS" dirty="0" smtClean="0"/>
              <a:t>		           Није лако бити дете</a:t>
            </a:r>
          </a:p>
          <a:p>
            <a:r>
              <a:rPr lang="sr-Cyrl-RS" dirty="0"/>
              <a:t>	</a:t>
            </a:r>
            <a:r>
              <a:rPr lang="sr-Cyrl-RS" dirty="0" smtClean="0"/>
              <a:t>		             Драгомир Ђорђевић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r>
              <a:rPr lang="sr-Cyrl-RS" dirty="0" smtClean="0">
                <a:solidFill>
                  <a:srgbClr val="FF0000"/>
                </a:solidFill>
              </a:rPr>
              <a:t>Тема песме: </a:t>
            </a:r>
            <a:r>
              <a:rPr lang="sr-Cyrl-RS" dirty="0" smtClean="0"/>
              <a:t>Није лако бити дете</a:t>
            </a:r>
          </a:p>
          <a:p>
            <a:endParaRPr lang="sr-Cyrl-RS" dirty="0" smtClean="0"/>
          </a:p>
          <a:p>
            <a:r>
              <a:rPr lang="sr-Cyrl-RS" dirty="0" smtClean="0">
                <a:solidFill>
                  <a:srgbClr val="FF0000"/>
                </a:solidFill>
              </a:rPr>
              <a:t>Дете је</a:t>
            </a:r>
            <a:r>
              <a:rPr lang="sr-Cyrl-RS" dirty="0" smtClean="0"/>
              <a:t>: мало, слатко ..(настави)</a:t>
            </a:r>
          </a:p>
          <a:p>
            <a:endParaRPr lang="sr-Cyrl-RS" dirty="0"/>
          </a:p>
          <a:p>
            <a:r>
              <a:rPr lang="sr-Cyrl-RS" dirty="0" smtClean="0"/>
              <a:t>Одговор на питања: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sr-Cyrl-RS" dirty="0" smtClean="0"/>
              <a:t>Задатак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Препиши писаним словима део или делове песме у којем су, према твом мишљењу, наведени највећи проблеми детета.</a:t>
            </a:r>
            <a:endParaRPr lang="sr-Cyrl-RS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1"/>
            <a:ext cx="4608466" cy="51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917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233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,,Путева има триста да се оде из детињства, а само се ретки сете да остану вечно дете’’</vt:lpstr>
      <vt:lpstr>Данас ћемо радити песму  под називом „Није лако бити дете”, Драгомира Ђорђевића. Послушајте песму да датом линку, а затим је прочитајте у вашим читанкама.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,,Путева има триста да се оде из детињства, а само се ретки сете да остану вечно дете’’</dc:title>
  <dc:creator>BePC</dc:creator>
  <cp:lastModifiedBy>BePC</cp:lastModifiedBy>
  <cp:revision>8</cp:revision>
  <dcterms:created xsi:type="dcterms:W3CDTF">2020-04-20T10:33:51Z</dcterms:created>
  <dcterms:modified xsi:type="dcterms:W3CDTF">2020-04-20T13:16:54Z</dcterms:modified>
</cp:coreProperties>
</file>